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6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BF728-E752-4C84-86C9-DF44EF92ADDE}" type="datetimeFigureOut">
              <a:rPr lang="sv-SE" smtClean="0"/>
              <a:pPr/>
              <a:t>2007-04-12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3D5D2-5706-4DCF-A628-EBEB76A6B0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BF728-E752-4C84-86C9-DF44EF92ADDE}" type="datetimeFigureOut">
              <a:rPr lang="sv-SE" smtClean="0"/>
              <a:pPr/>
              <a:t>2007-04-12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3D5D2-5706-4DCF-A628-EBEB76A6B0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BF728-E752-4C84-86C9-DF44EF92ADDE}" type="datetimeFigureOut">
              <a:rPr lang="sv-SE" smtClean="0"/>
              <a:pPr/>
              <a:t>2007-04-12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3D5D2-5706-4DCF-A628-EBEB76A6B0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BF728-E752-4C84-86C9-DF44EF92ADDE}" type="datetimeFigureOut">
              <a:rPr lang="sv-SE" smtClean="0"/>
              <a:pPr/>
              <a:t>2007-04-12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3D5D2-5706-4DCF-A628-EBEB76A6B0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BF728-E752-4C84-86C9-DF44EF92ADDE}" type="datetimeFigureOut">
              <a:rPr lang="sv-SE" smtClean="0"/>
              <a:pPr/>
              <a:t>2007-04-12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3D5D2-5706-4DCF-A628-EBEB76A6B0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BF728-E752-4C84-86C9-DF44EF92ADDE}" type="datetimeFigureOut">
              <a:rPr lang="sv-SE" smtClean="0"/>
              <a:pPr/>
              <a:t>2007-04-12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3D5D2-5706-4DCF-A628-EBEB76A6B0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BF728-E752-4C84-86C9-DF44EF92ADDE}" type="datetimeFigureOut">
              <a:rPr lang="sv-SE" smtClean="0"/>
              <a:pPr/>
              <a:t>2007-04-12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3D5D2-5706-4DCF-A628-EBEB76A6B0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BF728-E752-4C84-86C9-DF44EF92ADDE}" type="datetimeFigureOut">
              <a:rPr lang="sv-SE" smtClean="0"/>
              <a:pPr/>
              <a:t>2007-04-12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3D5D2-5706-4DCF-A628-EBEB76A6B0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BF728-E752-4C84-86C9-DF44EF92ADDE}" type="datetimeFigureOut">
              <a:rPr lang="sv-SE" smtClean="0"/>
              <a:pPr/>
              <a:t>2007-04-12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3D5D2-5706-4DCF-A628-EBEB76A6B0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BF728-E752-4C84-86C9-DF44EF92ADDE}" type="datetimeFigureOut">
              <a:rPr lang="sv-SE" smtClean="0"/>
              <a:pPr/>
              <a:t>2007-04-12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3D5D2-5706-4DCF-A628-EBEB76A6B0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BF728-E752-4C84-86C9-DF44EF92ADDE}" type="datetimeFigureOut">
              <a:rPr lang="sv-SE" smtClean="0"/>
              <a:pPr/>
              <a:t>2007-04-12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3D5D2-5706-4DCF-A628-EBEB76A6B029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BF728-E752-4C84-86C9-DF44EF92ADDE}" type="datetimeFigureOut">
              <a:rPr lang="sv-SE" smtClean="0"/>
              <a:pPr/>
              <a:t>2007-04-12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3D5D2-5706-4DCF-A628-EBEB76A6B029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C:\Documents and Settings\Ulrika Nilsson\Lokala inställningar\Temporary Internet Files\Content.IE5\FIA8VW6J\MPj0399119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86314" cy="685802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6248" y="571480"/>
            <a:ext cx="4237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4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ell MT" pitchFamily="18" charset="0"/>
              </a:rPr>
              <a:t>Variationer av regn</a:t>
            </a:r>
            <a:endParaRPr lang="sv-SE" sz="4000" dirty="0">
              <a:solidFill>
                <a:schemeClr val="accent1">
                  <a:lumMod val="20000"/>
                  <a:lumOff val="80000"/>
                </a:schemeClr>
              </a:solidFill>
              <a:latin typeface="Bell MT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6248" y="2357430"/>
            <a:ext cx="428628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ell MT" pitchFamily="18" charset="0"/>
                <a:ea typeface="Arial Unicode MS" pitchFamily="34" charset="-128"/>
                <a:cs typeface="Tahoma" pitchFamily="34" charset="0"/>
              </a:rPr>
              <a:t>Regn:</a:t>
            </a:r>
            <a:r>
              <a:rPr lang="sv-SE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ell MT" pitchFamily="18" charset="0"/>
                <a:ea typeface="Arial Unicode MS" pitchFamily="34" charset="-128"/>
                <a:cs typeface="Tahoma" pitchFamily="34" charset="0"/>
              </a:rPr>
              <a:t/>
            </a:r>
            <a:br>
              <a:rPr lang="sv-SE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ell MT" pitchFamily="18" charset="0"/>
                <a:ea typeface="Arial Unicode MS" pitchFamily="34" charset="-128"/>
                <a:cs typeface="Tahoma" pitchFamily="34" charset="0"/>
              </a:rPr>
            </a:br>
            <a:r>
              <a:rPr lang="sv-SE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ell MT" pitchFamily="18" charset="0"/>
                <a:ea typeface="Arial Unicode MS" pitchFamily="34" charset="-128"/>
                <a:cs typeface="Tahoma" pitchFamily="34" charset="0"/>
              </a:rPr>
              <a:t>Vattendroppar med en diameter större än 0.5 mm.  </a:t>
            </a:r>
            <a:r>
              <a:rPr lang="sv-SE" sz="2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ell MT" pitchFamily="18" charset="0"/>
                <a:ea typeface="Arial Unicode MS" pitchFamily="34" charset="-128"/>
                <a:cs typeface="Tahoma" pitchFamily="34" charset="0"/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4286248" y="4313929"/>
            <a:ext cx="40719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3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ell MT" pitchFamily="18" charset="0"/>
                <a:cs typeface="Tahoma" pitchFamily="34" charset="0"/>
              </a:rPr>
              <a:t>Skyfall</a:t>
            </a:r>
            <a:r>
              <a:rPr lang="sv-SE" sz="30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ell MT" pitchFamily="18" charset="0"/>
                <a:cs typeface="Tahoma" pitchFamily="34" charset="0"/>
              </a:rPr>
              <a:t>:</a:t>
            </a:r>
            <a:r>
              <a:rPr lang="sv-SE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ell MT" pitchFamily="18" charset="0"/>
                <a:cs typeface="Tahoma" pitchFamily="34" charset="0"/>
              </a:rPr>
              <a:t/>
            </a:r>
            <a:br>
              <a:rPr lang="sv-SE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ell MT" pitchFamily="18" charset="0"/>
                <a:cs typeface="Tahoma" pitchFamily="34" charset="0"/>
              </a:rPr>
            </a:br>
            <a:r>
              <a:rPr lang="sv-SE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ell MT" pitchFamily="18" charset="0"/>
                <a:cs typeface="Tahoma" pitchFamily="34" charset="0"/>
              </a:rPr>
              <a:t>Mycket häftig nederbörd </a:t>
            </a:r>
            <a:br>
              <a:rPr lang="sv-SE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ell MT" pitchFamily="18" charset="0"/>
                <a:cs typeface="Tahoma" pitchFamily="34" charset="0"/>
              </a:rPr>
            </a:br>
            <a:r>
              <a:rPr lang="sv-SE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Bell MT" pitchFamily="18" charset="0"/>
                <a:cs typeface="Tahoma" pitchFamily="34" charset="0"/>
              </a:rPr>
              <a:t>(1 mm/min eller mer).</a:t>
            </a:r>
            <a:endParaRPr lang="sv-SE" sz="2800" dirty="0">
              <a:solidFill>
                <a:schemeClr val="accent1">
                  <a:lumMod val="20000"/>
                  <a:lumOff val="80000"/>
                </a:schemeClr>
              </a:solidFill>
              <a:latin typeface="Bell MT" pitchFamily="18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37678" y="6357958"/>
            <a:ext cx="1477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ell MT" pitchFamily="18" charset="0"/>
                <a:cs typeface="Arial" pitchFamily="34" charset="0"/>
              </a:rPr>
              <a:t>Källa: SMHI</a:t>
            </a:r>
            <a:endParaRPr lang="sv-SE" dirty="0">
              <a:solidFill>
                <a:schemeClr val="accent1">
                  <a:lumMod val="40000"/>
                  <a:lumOff val="60000"/>
                </a:schemeClr>
              </a:solidFill>
              <a:latin typeface="Bell MT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</Words>
  <Application>Microsoft Office PowerPoint</Application>
  <PresentationFormat>Bildspel på skärmen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 Theme</vt:lpstr>
      <vt:lpstr>Bild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Variationer av regn</dc:title>
  <dc:creator>U Nilsson</dc:creator>
  <cp:lastModifiedBy>U Nilsson</cp:lastModifiedBy>
  <cp:revision>2</cp:revision>
  <dcterms:created xsi:type="dcterms:W3CDTF">2007-01-12T08:40:55Z</dcterms:created>
  <dcterms:modified xsi:type="dcterms:W3CDTF">2007-04-12T09:45:17Z</dcterms:modified>
</cp:coreProperties>
</file>